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1957992</c:v>
                </c:pt>
                <c:pt idx="1">
                  <c:v>3044100</c:v>
                </c:pt>
                <c:pt idx="2">
                  <c:v>3140626</c:v>
                </c:pt>
                <c:pt idx="3">
                  <c:v>3903751</c:v>
                </c:pt>
                <c:pt idx="4">
                  <c:v>4359043</c:v>
                </c:pt>
                <c:pt idx="5">
                  <c:v>4229449</c:v>
                </c:pt>
                <c:pt idx="6">
                  <c:v>4679390</c:v>
                </c:pt>
                <c:pt idx="7">
                  <c:v>4511143</c:v>
                </c:pt>
                <c:pt idx="8">
                  <c:v>3386594</c:v>
                </c:pt>
                <c:pt idx="9">
                  <c:v>4515758</c:v>
                </c:pt>
                <c:pt idx="10">
                  <c:v>4463014</c:v>
                </c:pt>
                <c:pt idx="11">
                  <c:v>4106147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4953781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108648</c:v>
                </c:pt>
                <c:pt idx="1">
                  <c:v>153676</c:v>
                </c:pt>
                <c:pt idx="2">
                  <c:v>150523</c:v>
                </c:pt>
                <c:pt idx="3">
                  <c:v>144662</c:v>
                </c:pt>
                <c:pt idx="4">
                  <c:v>119750</c:v>
                </c:pt>
                <c:pt idx="5">
                  <c:v>42688</c:v>
                </c:pt>
                <c:pt idx="6">
                  <c:v>16223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2022년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408542</c:v>
                </c:pt>
                <c:pt idx="1">
                  <c:v>475557</c:v>
                </c:pt>
                <c:pt idx="2">
                  <c:v>368995</c:v>
                </c:pt>
                <c:pt idx="3">
                  <c:v>401875</c:v>
                </c:pt>
                <c:pt idx="4">
                  <c:v>308648</c:v>
                </c:pt>
                <c:pt idx="5">
                  <c:v>107999</c:v>
                </c:pt>
                <c:pt idx="6">
                  <c:v>44312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228720</c:v>
                </c:pt>
                <c:pt idx="1">
                  <c:v>309384</c:v>
                </c:pt>
                <c:pt idx="2">
                  <c:v>308593</c:v>
                </c:pt>
                <c:pt idx="3">
                  <c:v>316905</c:v>
                </c:pt>
                <c:pt idx="4">
                  <c:v>266167</c:v>
                </c:pt>
                <c:pt idx="5">
                  <c:v>100870</c:v>
                </c:pt>
                <c:pt idx="6">
                  <c:v>30371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2022년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816937</c:v>
                </c:pt>
                <c:pt idx="1">
                  <c:v>881689</c:v>
                </c:pt>
                <c:pt idx="2">
                  <c:v>679968</c:v>
                </c:pt>
                <c:pt idx="3">
                  <c:v>767629</c:v>
                </c:pt>
                <c:pt idx="4">
                  <c:v>618171</c:v>
                </c:pt>
                <c:pt idx="5">
                  <c:v>232002</c:v>
                </c:pt>
                <c:pt idx="6">
                  <c:v>76750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01월</c:v>
                </c:pt>
                <c:pt idx="1">
                  <c:v>2022년 01월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824840</c:v>
                </c:pt>
                <c:pt idx="1">
                  <c:v>736170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2021년 01월</c:v>
                </c:pt>
                <c:pt idx="1">
                  <c:v>2022년 01월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1957218</c:v>
                </c:pt>
                <c:pt idx="1">
                  <c:v>2115928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3067</c:v>
                </c:pt>
                <c:pt idx="1">
                  <c:v>3297</c:v>
                </c:pt>
                <c:pt idx="2">
                  <c:v>3827</c:v>
                </c:pt>
                <c:pt idx="3">
                  <c:v>4489</c:v>
                </c:pt>
                <c:pt idx="4">
                  <c:v>4562</c:v>
                </c:pt>
                <c:pt idx="5">
                  <c:v>4720</c:v>
                </c:pt>
                <c:pt idx="6">
                  <c:v>5198</c:v>
                </c:pt>
                <c:pt idx="7">
                  <c:v>7324</c:v>
                </c:pt>
                <c:pt idx="8">
                  <c:v>9210</c:v>
                </c:pt>
                <c:pt idx="9">
                  <c:v>6695</c:v>
                </c:pt>
                <c:pt idx="10">
                  <c:v>5096</c:v>
                </c:pt>
                <c:pt idx="11">
                  <c:v>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4243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네팔</c:v>
                </c:pt>
                <c:pt idx="4">
                  <c:v>미얀마</c:v>
                </c:pt>
                <c:pt idx="5">
                  <c:v>미국</c:v>
                </c:pt>
                <c:pt idx="6">
                  <c:v>네덜란드</c:v>
                </c:pt>
                <c:pt idx="7">
                  <c:v>타이</c:v>
                </c:pt>
                <c:pt idx="8">
                  <c:v>캐나다</c:v>
                </c:pt>
                <c:pt idx="9">
                  <c:v>말레이시아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1571</c:v>
                </c:pt>
                <c:pt idx="1">
                  <c:v>308</c:v>
                </c:pt>
                <c:pt idx="2">
                  <c:v>265</c:v>
                </c:pt>
                <c:pt idx="3">
                  <c:v>13</c:v>
                </c:pt>
                <c:pt idx="4">
                  <c:v>296</c:v>
                </c:pt>
                <c:pt idx="5">
                  <c:v>185</c:v>
                </c:pt>
                <c:pt idx="6">
                  <c:v>185</c:v>
                </c:pt>
                <c:pt idx="7">
                  <c:v>32</c:v>
                </c:pt>
                <c:pt idx="8">
                  <c:v>42</c:v>
                </c:pt>
                <c:pt idx="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2022년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필리핀</c:v>
                </c:pt>
                <c:pt idx="2">
                  <c:v>인도네시아</c:v>
                </c:pt>
                <c:pt idx="3">
                  <c:v>네팔</c:v>
                </c:pt>
                <c:pt idx="4">
                  <c:v>미얀마</c:v>
                </c:pt>
                <c:pt idx="5">
                  <c:v>미국</c:v>
                </c:pt>
                <c:pt idx="6">
                  <c:v>네덜란드</c:v>
                </c:pt>
                <c:pt idx="7">
                  <c:v>타이</c:v>
                </c:pt>
                <c:pt idx="8">
                  <c:v>캐나다</c:v>
                </c:pt>
                <c:pt idx="9">
                  <c:v>말레이시아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2112</c:v>
                </c:pt>
                <c:pt idx="1">
                  <c:v>364</c:v>
                </c:pt>
                <c:pt idx="2">
                  <c:v>354</c:v>
                </c:pt>
                <c:pt idx="3">
                  <c:v>273</c:v>
                </c:pt>
                <c:pt idx="4">
                  <c:v>261</c:v>
                </c:pt>
                <c:pt idx="5">
                  <c:v>218</c:v>
                </c:pt>
                <c:pt idx="6">
                  <c:v>152</c:v>
                </c:pt>
                <c:pt idx="7">
                  <c:v>80</c:v>
                </c:pt>
                <c:pt idx="8">
                  <c:v>74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1057656</c:v>
                </c:pt>
                <c:pt idx="1">
                  <c:v>1694251</c:v>
                </c:pt>
                <c:pt idx="2">
                  <c:v>1768989</c:v>
                </c:pt>
                <c:pt idx="3">
                  <c:v>2259346</c:v>
                </c:pt>
                <c:pt idx="4">
                  <c:v>2543115</c:v>
                </c:pt>
                <c:pt idx="5">
                  <c:v>2448506</c:v>
                </c:pt>
                <c:pt idx="6">
                  <c:v>2637560</c:v>
                </c:pt>
                <c:pt idx="7">
                  <c:v>2548373</c:v>
                </c:pt>
                <c:pt idx="8">
                  <c:v>1909879</c:v>
                </c:pt>
                <c:pt idx="9">
                  <c:v>2651337</c:v>
                </c:pt>
                <c:pt idx="10">
                  <c:v>2648569</c:v>
                </c:pt>
                <c:pt idx="11">
                  <c:v>2403435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2915701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95203</c:v>
                </c:pt>
                <c:pt idx="1">
                  <c:v>96432</c:v>
                </c:pt>
                <c:pt idx="2">
                  <c:v>102433</c:v>
                </c:pt>
                <c:pt idx="3">
                  <c:v>113911</c:v>
                </c:pt>
                <c:pt idx="4">
                  <c:v>91922</c:v>
                </c:pt>
                <c:pt idx="5">
                  <c:v>39263</c:v>
                </c:pt>
                <c:pt idx="6">
                  <c:v>9538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2022년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327074</c:v>
                </c:pt>
                <c:pt idx="1">
                  <c:v>254624</c:v>
                </c:pt>
                <c:pt idx="2">
                  <c:v>213593</c:v>
                </c:pt>
                <c:pt idx="3">
                  <c:v>261838</c:v>
                </c:pt>
                <c:pt idx="4">
                  <c:v>211643</c:v>
                </c:pt>
                <c:pt idx="5">
                  <c:v>85355</c:v>
                </c:pt>
                <c:pt idx="6">
                  <c:v>24649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86198</c:v>
                </c:pt>
                <c:pt idx="1">
                  <c:v>89839</c:v>
                </c:pt>
                <c:pt idx="2">
                  <c:v>101177</c:v>
                </c:pt>
                <c:pt idx="3">
                  <c:v>104347</c:v>
                </c:pt>
                <c:pt idx="4">
                  <c:v>84858</c:v>
                </c:pt>
                <c:pt idx="5">
                  <c:v>30860</c:v>
                </c:pt>
                <c:pt idx="6">
                  <c:v>11675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2022년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321643</c:v>
                </c:pt>
                <c:pt idx="1">
                  <c:v>291373</c:v>
                </c:pt>
                <c:pt idx="2">
                  <c:v>264687</c:v>
                </c:pt>
                <c:pt idx="3">
                  <c:v>308229</c:v>
                </c:pt>
                <c:pt idx="4">
                  <c:v>231669</c:v>
                </c:pt>
                <c:pt idx="5">
                  <c:v>84387</c:v>
                </c:pt>
                <c:pt idx="6">
                  <c:v>34937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181401</c:v>
                </c:pt>
                <c:pt idx="1">
                  <c:v>186271</c:v>
                </c:pt>
                <c:pt idx="2">
                  <c:v>203610</c:v>
                </c:pt>
                <c:pt idx="3">
                  <c:v>218258</c:v>
                </c:pt>
                <c:pt idx="4">
                  <c:v>176780</c:v>
                </c:pt>
                <c:pt idx="5">
                  <c:v>70123</c:v>
                </c:pt>
                <c:pt idx="6">
                  <c:v>21213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2022년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648717</c:v>
                </c:pt>
                <c:pt idx="1">
                  <c:v>545997</c:v>
                </c:pt>
                <c:pt idx="2">
                  <c:v>478280</c:v>
                </c:pt>
                <c:pt idx="3">
                  <c:v>570067</c:v>
                </c:pt>
                <c:pt idx="4">
                  <c:v>443312</c:v>
                </c:pt>
                <c:pt idx="5">
                  <c:v>169742</c:v>
                </c:pt>
                <c:pt idx="6">
                  <c:v>59586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01월</c:v>
                </c:pt>
                <c:pt idx="1">
                  <c:v>2022년 01월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548702</c:v>
                </c:pt>
                <c:pt idx="1">
                  <c:v>508954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01월</c:v>
                </c:pt>
                <c:pt idx="1">
                  <c:v>2022년 01월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1378776</c:v>
                </c:pt>
                <c:pt idx="1">
                  <c:v>1536925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01월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163758</c:v>
                </c:pt>
                <c:pt idx="1">
                  <c:v>191454</c:v>
                </c:pt>
                <c:pt idx="2">
                  <c:v>193104</c:v>
                </c:pt>
                <c:pt idx="3">
                  <c:v>214067</c:v>
                </c:pt>
                <c:pt idx="4">
                  <c:v>178026</c:v>
                </c:pt>
                <c:pt idx="5">
                  <c:v>75155</c:v>
                </c:pt>
                <c:pt idx="6">
                  <c:v>18872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2022년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528268</c:v>
                </c:pt>
                <c:pt idx="1">
                  <c:v>476295</c:v>
                </c:pt>
                <c:pt idx="2">
                  <c:v>374922</c:v>
                </c:pt>
                <c:pt idx="3">
                  <c:v>447865</c:v>
                </c:pt>
                <c:pt idx="4">
                  <c:v>367761</c:v>
                </c:pt>
                <c:pt idx="5">
                  <c:v>150734</c:v>
                </c:pt>
                <c:pt idx="6">
                  <c:v>42028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1729</c:v>
                </c:pt>
                <c:pt idx="1">
                  <c:v>1935</c:v>
                </c:pt>
                <c:pt idx="2">
                  <c:v>2527</c:v>
                </c:pt>
                <c:pt idx="3">
                  <c:v>2486</c:v>
                </c:pt>
                <c:pt idx="4">
                  <c:v>3311</c:v>
                </c:pt>
                <c:pt idx="5">
                  <c:v>3293</c:v>
                </c:pt>
                <c:pt idx="6">
                  <c:v>2889</c:v>
                </c:pt>
                <c:pt idx="7">
                  <c:v>4211</c:v>
                </c:pt>
                <c:pt idx="8">
                  <c:v>4271</c:v>
                </c:pt>
                <c:pt idx="9">
                  <c:v>6731</c:v>
                </c:pt>
                <c:pt idx="10">
                  <c:v>3989</c:v>
                </c:pt>
                <c:pt idx="11">
                  <c:v>3848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2772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네팔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미국</c:v>
                </c:pt>
                <c:pt idx="6">
                  <c:v>네덜란드</c:v>
                </c:pt>
                <c:pt idx="7">
                  <c:v>베트남</c:v>
                </c:pt>
                <c:pt idx="8">
                  <c:v>말레이시아</c:v>
                </c:pt>
                <c:pt idx="9">
                  <c:v>타이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938</c:v>
                </c:pt>
                <c:pt idx="1">
                  <c:v>18</c:v>
                </c:pt>
                <c:pt idx="2">
                  <c:v>251</c:v>
                </c:pt>
                <c:pt idx="3">
                  <c:v>131</c:v>
                </c:pt>
                <c:pt idx="4">
                  <c:v>107</c:v>
                </c:pt>
                <c:pt idx="5">
                  <c:v>115</c:v>
                </c:pt>
                <c:pt idx="6">
                  <c:v>78</c:v>
                </c:pt>
                <c:pt idx="7">
                  <c:v>20</c:v>
                </c:pt>
                <c:pt idx="8">
                  <c:v>21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2022년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네팔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미국</c:v>
                </c:pt>
                <c:pt idx="6">
                  <c:v>네덜란드</c:v>
                </c:pt>
                <c:pt idx="7">
                  <c:v>베트남</c:v>
                </c:pt>
                <c:pt idx="8">
                  <c:v>말레이시아</c:v>
                </c:pt>
                <c:pt idx="9">
                  <c:v>타이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1265</c:v>
                </c:pt>
                <c:pt idx="1">
                  <c:v>361</c:v>
                </c:pt>
                <c:pt idx="2">
                  <c:v>309</c:v>
                </c:pt>
                <c:pt idx="3">
                  <c:v>199</c:v>
                </c:pt>
                <c:pt idx="4">
                  <c:v>170</c:v>
                </c:pt>
                <c:pt idx="5">
                  <c:v>160</c:v>
                </c:pt>
                <c:pt idx="6">
                  <c:v>71</c:v>
                </c:pt>
                <c:pt idx="7">
                  <c:v>44</c:v>
                </c:pt>
                <c:pt idx="8">
                  <c:v>42</c:v>
                </c:pt>
                <c:pt idx="9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01월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144532</c:v>
                </c:pt>
                <c:pt idx="1">
                  <c:v>184207</c:v>
                </c:pt>
                <c:pt idx="2">
                  <c:v>185223</c:v>
                </c:pt>
                <c:pt idx="3">
                  <c:v>181551</c:v>
                </c:pt>
                <c:pt idx="4">
                  <c:v>149427</c:v>
                </c:pt>
                <c:pt idx="5">
                  <c:v>56669</c:v>
                </c:pt>
                <c:pt idx="6">
                  <c:v>21948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2022년 01월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512636</c:v>
                </c:pt>
                <c:pt idx="1">
                  <c:v>550729</c:v>
                </c:pt>
                <c:pt idx="2">
                  <c:v>446423</c:v>
                </c:pt>
                <c:pt idx="3">
                  <c:v>490929</c:v>
                </c:pt>
                <c:pt idx="4">
                  <c:v>371090</c:v>
                </c:pt>
                <c:pt idx="5">
                  <c:v>136773</c:v>
                </c:pt>
                <c:pt idx="6">
                  <c:v>57328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2021년 01월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308290</c:v>
                </c:pt>
                <c:pt idx="1">
                  <c:v>375661</c:v>
                </c:pt>
                <c:pt idx="2">
                  <c:v>378327</c:v>
                </c:pt>
                <c:pt idx="3">
                  <c:v>395618</c:v>
                </c:pt>
                <c:pt idx="4">
                  <c:v>327452</c:v>
                </c:pt>
                <c:pt idx="5">
                  <c:v>131824</c:v>
                </c:pt>
                <c:pt idx="6">
                  <c:v>40820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2022년 01월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1040904</c:v>
                </c:pt>
                <c:pt idx="1">
                  <c:v>1027024</c:v>
                </c:pt>
                <c:pt idx="2">
                  <c:v>821345</c:v>
                </c:pt>
                <c:pt idx="3">
                  <c:v>938794</c:v>
                </c:pt>
                <c:pt idx="4">
                  <c:v>738851</c:v>
                </c:pt>
                <c:pt idx="5">
                  <c:v>287507</c:v>
                </c:pt>
                <c:pt idx="6">
                  <c:v>99356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01월</c:v>
                </c:pt>
                <c:pt idx="1">
                  <c:v>2022년 01월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1034436</c:v>
                </c:pt>
                <c:pt idx="1">
                  <c:v>923557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2021년 01월</c:v>
                </c:pt>
                <c:pt idx="1">
                  <c:v>2022년 01월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2387873</c:v>
                </c:pt>
                <c:pt idx="1">
                  <c:v>2565908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2021년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4796</c:v>
                </c:pt>
                <c:pt idx="1">
                  <c:v>5232</c:v>
                </c:pt>
                <c:pt idx="2">
                  <c:v>6354</c:v>
                </c:pt>
                <c:pt idx="3">
                  <c:v>6975</c:v>
                </c:pt>
                <c:pt idx="4">
                  <c:v>7873</c:v>
                </c:pt>
                <c:pt idx="5">
                  <c:v>8013</c:v>
                </c:pt>
                <c:pt idx="6">
                  <c:v>8087</c:v>
                </c:pt>
                <c:pt idx="7">
                  <c:v>11535</c:v>
                </c:pt>
                <c:pt idx="8">
                  <c:v>13481</c:v>
                </c:pt>
                <c:pt idx="9">
                  <c:v>13426</c:v>
                </c:pt>
                <c:pt idx="10">
                  <c:v>9085</c:v>
                </c:pt>
                <c:pt idx="11">
                  <c:v>9249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2022년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7015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2021년 01월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네팔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미국</c:v>
                </c:pt>
                <c:pt idx="6">
                  <c:v>네덜란드</c:v>
                </c:pt>
                <c:pt idx="7">
                  <c:v>타이</c:v>
                </c:pt>
                <c:pt idx="8">
                  <c:v>말레이시아</c:v>
                </c:pt>
                <c:pt idx="9">
                  <c:v>베트남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2509</c:v>
                </c:pt>
                <c:pt idx="1">
                  <c:v>31</c:v>
                </c:pt>
                <c:pt idx="2">
                  <c:v>547</c:v>
                </c:pt>
                <c:pt idx="3">
                  <c:v>439</c:v>
                </c:pt>
                <c:pt idx="4">
                  <c:v>372</c:v>
                </c:pt>
                <c:pt idx="5">
                  <c:v>300</c:v>
                </c:pt>
                <c:pt idx="6">
                  <c:v>263</c:v>
                </c:pt>
                <c:pt idx="7">
                  <c:v>45</c:v>
                </c:pt>
                <c:pt idx="8">
                  <c:v>46</c:v>
                </c:pt>
                <c:pt idx="9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2022년 01월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네팔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미국</c:v>
                </c:pt>
                <c:pt idx="6">
                  <c:v>네덜란드</c:v>
                </c:pt>
                <c:pt idx="7">
                  <c:v>타이</c:v>
                </c:pt>
                <c:pt idx="8">
                  <c:v>말레이시아</c:v>
                </c:pt>
                <c:pt idx="9">
                  <c:v>베트남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3377</c:v>
                </c:pt>
                <c:pt idx="1">
                  <c:v>634</c:v>
                </c:pt>
                <c:pt idx="2">
                  <c:v>570</c:v>
                </c:pt>
                <c:pt idx="3">
                  <c:v>563</c:v>
                </c:pt>
                <c:pt idx="4">
                  <c:v>524</c:v>
                </c:pt>
                <c:pt idx="5">
                  <c:v>378</c:v>
                </c:pt>
                <c:pt idx="6">
                  <c:v>223</c:v>
                </c:pt>
                <c:pt idx="7">
                  <c:v>109</c:v>
                </c:pt>
                <c:pt idx="8">
                  <c:v>105</c:v>
                </c:pt>
                <c:pt idx="9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2021년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1561010</c:v>
                </c:pt>
                <c:pt idx="1">
                  <c:v>2522207</c:v>
                </c:pt>
                <c:pt idx="2">
                  <c:v>2657302</c:v>
                </c:pt>
                <c:pt idx="3">
                  <c:v>3299597</c:v>
                </c:pt>
                <c:pt idx="4">
                  <c:v>3658244</c:v>
                </c:pt>
                <c:pt idx="5">
                  <c:v>3551905</c:v>
                </c:pt>
                <c:pt idx="6">
                  <c:v>3831919</c:v>
                </c:pt>
                <c:pt idx="7">
                  <c:v>3681738</c:v>
                </c:pt>
                <c:pt idx="8">
                  <c:v>2809958</c:v>
                </c:pt>
                <c:pt idx="9">
                  <c:v>3813354</c:v>
                </c:pt>
                <c:pt idx="10">
                  <c:v>3791712</c:v>
                </c:pt>
                <c:pt idx="11">
                  <c:v>3410277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2022년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4073146</c:v>
                </c:pt>
                <c:pt idx="1"/>
                <c:pt idx="2"/>
                <c:pt idx="3"/>
                <c:pt idx="4"/>
                <c:pt idx="5"/>
                <c:pt idx="6"/>
                <c:pt idx="7"/>
                <c:pt idx="8"/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2021년 01월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120072</c:v>
                </c:pt>
                <c:pt idx="1">
                  <c:v>155708</c:v>
                </c:pt>
                <c:pt idx="2">
                  <c:v>158070</c:v>
                </c:pt>
                <c:pt idx="3">
                  <c:v>172243</c:v>
                </c:pt>
                <c:pt idx="4">
                  <c:v>146417</c:v>
                </c:pt>
                <c:pt idx="5">
                  <c:v>58182</c:v>
                </c:pt>
                <c:pt idx="6">
                  <c:v>14148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2022년 01월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408395</c:v>
                </c:pt>
                <c:pt idx="1">
                  <c:v>406132</c:v>
                </c:pt>
                <c:pt idx="2">
                  <c:v>310973</c:v>
                </c:pt>
                <c:pt idx="3">
                  <c:v>365754</c:v>
                </c:pt>
                <c:pt idx="4">
                  <c:v>309523</c:v>
                </c:pt>
                <c:pt idx="5">
                  <c:v>124003</c:v>
                </c:pt>
                <c:pt idx="6">
                  <c:v>32438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2022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1,773,167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4,747,960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5,790,361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16,195,971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4,137,487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11,291,086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8,342,588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23,056,911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7,015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2,522,207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2,657,302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3,299,597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3,658,244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3,551,905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3,681,738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2,809,958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3,813,354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3,791,712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3,410,277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38,589,223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120,072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310,973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288,323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299,894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4,073,146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736,170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2,115,928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1,132,378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1,379,758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816,937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881,689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618,171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450,724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352,004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4,073,146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406,993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1,060,810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653,817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961,120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81,237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2,512,136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4,073,146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1,127,493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2,973,122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4,073,146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4,073,146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278,139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84,945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214,682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3,484,543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9,585,966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9,934,319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484,650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376,460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407,521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119,186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114,491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3,684,340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9,934,319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크로아티아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4,243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1,694,251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1,768,989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2,259,346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2,543,115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2,448,506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1,909,879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2,648,569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2,403,435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26,571,016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102,433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213,593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1,378,776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46,092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89,839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321,643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264,687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308,229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1,027,971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2,915,701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508,954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1,378,776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1,536,925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830,074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1,027,971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648,717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359,726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99,619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2,915,701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779,804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679,862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90,484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32,586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93,652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86,148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1,858,045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2,915,701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73,807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750,583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2,098,923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1,057,656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2,915,701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2,915,701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237,819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2,305,818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6,610,005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6,778,727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276,840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425,451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100,672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309,227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103,950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2,299,151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6,778,727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스리랑카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2,772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2,772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2,772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2022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773,918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746,845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466,230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4,747,960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16,195,971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419,608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58,262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121,788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279,039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570,973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127,288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142,162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525,786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838,089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386,974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773,918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318,313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454,161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543,260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585,450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674,349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330,163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360,678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675,246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746,845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81,749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41,549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50,560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147,389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362,690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176,475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29,435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368,898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101,685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128,747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81,913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17,953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398,133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27,211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247,860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219,342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166,036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499,265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466,230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426,688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95,814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128,640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28,375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1,259,799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850,012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3,044,100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3,140,626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3,903,751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4,359,043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4,229,449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4,679,390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4,511,143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3,386,594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4,515,758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4,463,014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4,106,147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46,297,007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516,914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482,276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426,879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11,291,086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23,056,911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282,233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224,481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503,649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123,821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17,455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-8,931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125,940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135,920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141,332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249,106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32,478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94,538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193,828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714,168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578,686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572,461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585,501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581,185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541,145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531,186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438,965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840,914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649,425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297,645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216,521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301,830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426,879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234,431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424,227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191,075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911.84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126,858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607.35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559.68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341.55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94,667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109,248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63,453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303,750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221,656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155,631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977.89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656.81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남원중산간(서)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153,958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485.75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377,907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357,245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286,564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101,904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31,491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127,692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61,810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120,397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109,710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109,021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21,395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80,072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2022년 01월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166,849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28,661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백록담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71,968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17,628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57,571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31,002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94,151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93,930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332,532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198,345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202,951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40,110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44,636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91,454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217,259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103,109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102,627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86,312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248,529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141,635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524,426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448,242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422,009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395,155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640,859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592,203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123,568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61,153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259,337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30,584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73,421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79,632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134,915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1,363,875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1,226,107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1,122,330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374,922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447,865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367,761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189,735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184,207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512,636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490,929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2,565,908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368,104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309,378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1,034,436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923,557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2,387,873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2,565,908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1,642,351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308,290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378,327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327,452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1,040,904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1,027,024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821,345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738,851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732,614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443,018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1,304,071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522,024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1,184,206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662,182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90,196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262,373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98,473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237,667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173,714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85,743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68,955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2,995,786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49,730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128,457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46,388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92,931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91,375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34,642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86,033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수성구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65,866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25,376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천안시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1,405,085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3,593,399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1,957,991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4,953,781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